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60" r:id="rId3"/>
    <p:sldId id="259" r:id="rId4"/>
    <p:sldId id="258" r:id="rId5"/>
    <p:sldId id="257" r:id="rId6"/>
    <p:sldId id="262" r:id="rId7"/>
    <p:sldId id="261" r:id="rId8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1098" y="23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501E-C3C7-41C3-B36F-8E2A69A09E37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092CC-B684-4FD3-8810-AE5B8B354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9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092CC-B684-4FD3-8810-AE5B8B3540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8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1985" cy="757834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4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2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32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14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886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9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2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1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0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5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1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8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2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4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2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1986" cy="757834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F5AC-1292-44DA-9358-0708E99DF80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8DB7E332-4F9F-48A1-9258-5D7CA1122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7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00" y="1640573"/>
            <a:ext cx="901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ехникалық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</a:t>
            </a:r>
            <a:r>
              <a:rPr lang="kk-KZ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мерекесімен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құттықтау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1" y="4583810"/>
            <a:ext cx="5619751" cy="3169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34868" y="-38100"/>
            <a:ext cx="361409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3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891806"/>
            <a:ext cx="7912100" cy="529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КӘСІПТІК БІЛІМ БЕРУ – КЕЛЕШЕК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КЕПІЛІ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Бүгінде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отандық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беру мен бизнес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саласы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әріптестік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күшейіп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келеді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экономикасының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­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дамуына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қажетті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мамандықтар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даярлаудың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себепкер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екенін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ескер­сек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арнадағы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ретімен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орындалуда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жүйелі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жасалған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екінші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жағынан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аймақтық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бәсекені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арттырары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сөзсіз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Дей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тұрғанмен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жасыратыны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елімізде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кәсіптік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беруді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көздейтін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стандарттарға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енді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ғана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көңіл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бөлініп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келеді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ретте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кәсіпорындар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кәсіптік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жүйесіне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қыруар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қаржы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мамандарды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даярлау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белсене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қатысуда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73" y="634440"/>
            <a:ext cx="82931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«КӘСІПТІК БІЛІМ БЕРУ ЖҮЙЕСІНДЕ СТУДЕНТТІҢ КӘСІБИ ҚҰЗІРЕТТІЛІГІН ҚАЛЫПТАСТЫРУ МӘСЕЛЕЛЕРІ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Республикасында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жүйесіндегі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модернизациялау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үдерісі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мазмұны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сапасын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арттыру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берудің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ұлттық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жетілдіру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ақпараттық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технологиялар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жөнінде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жаңаша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көзқарас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қалыптастыру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секілді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кешенді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шараларға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тікелей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қатысты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Әлем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тәжірибесі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көрсеткендей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кез-келген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экономикалық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жетістігі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елдің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жүйесі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азаматтарының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дәрежесіне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Өйткені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ғана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қоғамның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интеллектуалдық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капиталы мен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инновациялық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әлеуеті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қалыптасады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Елбасы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Н.Ә.Назарбаев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«Қазақстан-2050»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стратегиясы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қалыптасқан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жаңа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саяси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бағыты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атты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Жолдауында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кәсіби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заманауи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жүйесінің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кадр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даярлау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қайта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даярлаудың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бағдары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Бәсекеге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қабілетті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дамыған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болу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сауаттылығы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жоғары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елге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айналуымыз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керек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жеткіншек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ұрпақтың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функционалдық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сауаттылығына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зор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көңіл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бөлу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қажет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–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атап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көрсетті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50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3" y="295620"/>
            <a:ext cx="82295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КӘСІПТІК БІЛІМ БЕРУДЕ РУХАНИ АДАМГЕРШІЛІК ҚҰНДЫЛЫҚТАР АРҚЫЛЫ БОЛАШАҚ МАМАНДАРДЫ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ДАЯРЛАУ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2778125">
              <a:lnSpc>
                <a:spcPct val="150000"/>
              </a:lnSpc>
              <a:spcAft>
                <a:spcPts val="0"/>
              </a:spcAft>
              <a:tabLst>
                <a:tab pos="5468938" algn="l"/>
              </a:tabLst>
            </a:pP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Әлемдік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беру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кеңістігіне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бағытталған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берудің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мақсаты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білімді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меңгеріп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қана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қоймай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білік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пен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дағды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дербестік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ізденімпаздық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сау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өзгермелі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жағдайда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білімді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де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білікті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жасөспірімдерді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жан-жақты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жеке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тұлға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ретінде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даярлау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Осы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мақсаттарды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іске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асыруда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бүгінгі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шәкірттерге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қойылып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отырған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мәселелерге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күн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сайын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талаптануда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Өйткені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келешек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қоғамыздың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басты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тұлғасы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бүгінгі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біздің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шәкірттер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Сондықтан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берілетін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кәсіби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бағдар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жұмыстарының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бүгінгі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күні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маңызы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зор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табылады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st1.prosto.im/cache/st1/8/3/5/8/83585/83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96" y="4924469"/>
            <a:ext cx="3105505" cy="2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роительство автомобильных дорог, технология созд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47" y="4885991"/>
            <a:ext cx="3589539" cy="220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2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0100" y="440329"/>
            <a:ext cx="728027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Инновациялық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технологияларды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сапасын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көтеруде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пайдалану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Президентінің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2050»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стратегиясы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қалыптасқан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мемлекеттің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жаңа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саяси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бағыты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атты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халқына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Жолдауында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«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Бәсекеге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қабілетті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дамыған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мемлекет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болу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біз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сауаттылығы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жоғары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елге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айналуымыз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керек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Техникалық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кәсіптік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беруді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дамыту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жүйесіне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қызмет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ететіннің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барлығы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біздің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еліміздің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болашағына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қызмет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етеді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»,-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кәсіби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білім,ғылым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саласына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өте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үлкен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көңіл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бөліп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мән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берді.Сондықтан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 колледж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қабырғасында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студенттерге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тек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белгіленген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іскерлік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дағдыны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беріп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қана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қоймай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алған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кәсіби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білімдерін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күнделікті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өмірде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қолдана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біліуге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үйрете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оқытып,тәрбиелеу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қажеттілігі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туындауда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Специальность: Организация перевозок, движения и эксплуатация транспо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12" y="4810756"/>
            <a:ext cx="3476193" cy="24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4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5060" y="424492"/>
            <a:ext cx="9599614" cy="2466988"/>
          </a:xfrm>
        </p:spPr>
        <p:txBody>
          <a:bodyPr>
            <a:noAutofit/>
          </a:bodyPr>
          <a:lstStyle/>
          <a:p>
            <a:pPr algn="ctr"/>
            <a:r>
              <a:rPr lang="kk-KZ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</a:t>
            </a:r>
            <a:r>
              <a:rPr lang="kk-KZ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қ»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мерекесімен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Ұстаздардың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мерекесімен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құттықтаушы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автомобиль-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колледжі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ұжымы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құттықтайды</a:t>
            </a:r>
            <a:r>
              <a:rPr lang="ru-RU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8701"/>
            <a:ext cx="9544050" cy="33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3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670" y="159892"/>
            <a:ext cx="6235700" cy="400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Алматы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автомобиль-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мамандықтар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шәкірттерді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дайындап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автомобиль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көлік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құралының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салу,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машиналары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тасымалды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көлік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аудит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476" y="2570205"/>
            <a:ext cx="3174404" cy="4177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/>
          <a:stretch/>
        </p:blipFill>
        <p:spPr>
          <a:xfrm>
            <a:off x="1467190" y="4413966"/>
            <a:ext cx="4132659" cy="2948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13" y="484764"/>
            <a:ext cx="1677667" cy="16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511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214</Words>
  <Application>Microsoft Office PowerPoint</Application>
  <PresentationFormat>Произвольный</PresentationFormat>
  <Paragraphs>20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Сіздерді «Техникалық және кәсіптік  білім беру жүйесінің 80 жылдық»  мерекесімен  қатар келіп отырған «Ұстаздардың төл»  мерекесімен құттықтаушы  Алматы автомобиль-жол колледжі   ұжымы құттықтайды. 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9</cp:revision>
  <dcterms:created xsi:type="dcterms:W3CDTF">2020-10-02T04:01:52Z</dcterms:created>
  <dcterms:modified xsi:type="dcterms:W3CDTF">2020-10-02T08:08:47Z</dcterms:modified>
</cp:coreProperties>
</file>