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-305" r="6952" b="305"/>
          <a:stretch/>
        </p:blipFill>
        <p:spPr bwMode="auto">
          <a:xfrm>
            <a:off x="5796136" y="687737"/>
            <a:ext cx="2270589" cy="2352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" t="22827" r="10953" b="18726"/>
          <a:stretch/>
        </p:blipFill>
        <p:spPr bwMode="auto">
          <a:xfrm>
            <a:off x="162440" y="83725"/>
            <a:ext cx="3312601" cy="2975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blob:https://web.whatsapp.com/63360fd8-9889-4f04-be66-d70a95c242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18917" r="16213" b="27029"/>
          <a:stretch/>
        </p:blipFill>
        <p:spPr bwMode="auto">
          <a:xfrm>
            <a:off x="3074046" y="349172"/>
            <a:ext cx="2995904" cy="3263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r="6756" b="20867"/>
          <a:stretch/>
        </p:blipFill>
        <p:spPr bwMode="auto">
          <a:xfrm>
            <a:off x="4115228" y="3007781"/>
            <a:ext cx="4464496" cy="33763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05" y="3179063"/>
            <a:ext cx="1244523" cy="868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2" descr="blob:https://web.whatsapp.com/4b146103-4dbe-4301-94ba-e4e1fd6f932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849109" y="2780928"/>
            <a:ext cx="3218835" cy="3812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-305" r="6952" b="305"/>
          <a:stretch/>
        </p:blipFill>
        <p:spPr bwMode="auto">
          <a:xfrm>
            <a:off x="5970934" y="260648"/>
            <a:ext cx="2270589" cy="2352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" t="22827" r="10953" b="18726"/>
          <a:stretch/>
        </p:blipFill>
        <p:spPr bwMode="auto">
          <a:xfrm>
            <a:off x="27915" y="21033"/>
            <a:ext cx="3312601" cy="2414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blob:https://web.whatsapp.com/63360fd8-9889-4f04-be66-d70a95c242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18917" r="16213" b="27029"/>
          <a:stretch/>
        </p:blipFill>
        <p:spPr bwMode="auto">
          <a:xfrm>
            <a:off x="3199221" y="21033"/>
            <a:ext cx="2995904" cy="22330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r="6756" b="20867"/>
          <a:stretch/>
        </p:blipFill>
        <p:spPr bwMode="auto">
          <a:xfrm>
            <a:off x="4257341" y="1913660"/>
            <a:ext cx="3394169" cy="33763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36" y="2279896"/>
            <a:ext cx="1244523" cy="868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527" y="5755627"/>
            <a:ext cx="8788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ААЖК  белсенділері Алматы күніне дайындық үстінде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utoShape 12" descr="blob:https://web.whatsapp.com/4b146103-4dbe-4301-94ba-e4e1fd6f932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1718824" y="1939603"/>
            <a:ext cx="2573126" cy="3812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4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2021-09-09T06:07:00Z</dcterms:created>
  <dcterms:modified xsi:type="dcterms:W3CDTF">2021-09-18T05:21:40Z</dcterms:modified>
</cp:coreProperties>
</file>